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03120"/>
            <a:ext cx="10881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Kitchen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640080" y="32918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2E95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code required to cook.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4023360"/>
            <a:ext cx="1097280" cy="36576"/>
          </a:xfrm>
          <a:prstGeom prst="rect">
            <a:avLst/>
          </a:prstGeom>
          <a:solidFill>
            <a:srgbClr val="2E9599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42519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AI at SCU for every major.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663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application. No code. Just show up.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62179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2026  ·  Fridays, 1:00 to 5:30 p.m.  ·  Lucas 306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to cook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in for an afternoon, or commit to a quarter.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03520" cy="4389120"/>
          </a:xfrm>
          <a:prstGeom prst="roundRect">
            <a:avLst>
              <a:gd name="adj" fmla="val 2083"/>
            </a:avLst>
          </a:prstGeom>
          <a:solidFill>
            <a:srgbClr val="F5F7FA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0116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E95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Taste Tests 🍴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680" y="274320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in any Friday, no signup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One-hour tutorial from an industry pro, faculty member, or student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lab time after, with people who can help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45352" y="1828800"/>
            <a:ext cx="5303520" cy="4389120"/>
          </a:xfrm>
          <a:prstGeom prst="roundRect">
            <a:avLst>
              <a:gd name="adj" fmla="val 2083"/>
            </a:avLst>
          </a:prstGeom>
          <a:solidFill>
            <a:srgbClr val="F5F7FA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73952" y="20116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E95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Roasts 🍲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473952" y="2743200"/>
            <a:ext cx="4846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Quarter-long team projects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Cross-major teams paired with a faculty or industry mentor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your work at the end-of-year Potluck Showcase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major welcome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technical background needed.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011680"/>
            <a:ext cx="10332720" cy="429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majors curious about AI writing tools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students automating spreadsheet work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 majors coding interviews with AI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building beyond the curriculum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First-gen students new to these tools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curious and willing to show up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involved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Taste Test: Friday, April 24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6217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 to 5:30 p.m., demo at 2:30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021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306, Santa Clara University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39319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E95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theaikitchen.org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4663440"/>
            <a:ext cx="6217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our Discord community:</a:t>
            </a:r>
            <a:endParaRPr lang="en-US" sz="1400" dirty="0"/>
          </a:p>
        </p:txBody>
      </p:sp>
      <p:pic>
        <p:nvPicPr>
          <p:cNvPr id="7" name="Image 0" descr="/sessions/blissful-dreamy-brahmagupta/mnt/AI Kitchen/ai-kitchen-discord-q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0" y="2194560"/>
            <a:ext cx="3657600" cy="3657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0" y="5943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join Discord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2026-04-24T19:05:15Z</dcterms:created>
  <dcterms:modified xsi:type="dcterms:W3CDTF">2026-04-24T19:05:15Z</dcterms:modified>
</cp:coreProperties>
</file>