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320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862633"/>
          </a:solidFill>
          <a:ln/>
        </p:spPr>
      </p:sp>
      <p:pic>
        <p:nvPicPr>
          <p:cNvPr id="3" name="Image 0" descr="/sessions/blissful-dreamy-brahmagupta/mnt/.claude/skills/scu-presentation/assets/scu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868680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554480"/>
            <a:ext cx="612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 Kitchen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457200" y="2468880"/>
            <a:ext cx="6126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No code required to cook.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457200" y="3063240"/>
            <a:ext cx="731520" cy="36576"/>
          </a:xfrm>
          <a:prstGeom prst="rect">
            <a:avLst/>
          </a:prstGeom>
          <a:solidFill>
            <a:srgbClr val="FFB600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246120"/>
            <a:ext cx="6126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Hands-on AI at SCU for every major.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57200" y="3611880"/>
            <a:ext cx="6126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No application. No code. Just show up.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57200" y="4389120"/>
            <a:ext cx="6126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Spring 2026  ·  Fridays, 1:00 to 5:30 p.m.  ·  Lucas 306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3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blissful-dreamy-brahmagupta/mnt/.claude/skills/scu-presentation/assets/scu-logo-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86868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8686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Two ways to cook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57200" y="14173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Drop in for an afternoon, or commit to a quarter.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874520"/>
            <a:ext cx="3931920" cy="301752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25400">
            <a:solidFill>
              <a:srgbClr val="A3203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5800" y="210312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3203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Taste Tests 🍴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85800" y="2697480"/>
            <a:ext cx="3474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Drop in any Friday, no signup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One-hour tutorial from an industry pro, faculty member, or student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Open lab time after, with people who can help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754880" y="1874520"/>
            <a:ext cx="3931920" cy="301752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25400">
            <a:solidFill>
              <a:srgbClr val="A3203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83480" y="210312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3203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Slow Roasts 🍲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983480" y="2697480"/>
            <a:ext cx="34747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Quarter-long team projects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Cross-major teams paired with a faculty or industry mentor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Present your work at the end-of-year Potluck Showcase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3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blissful-dreamy-brahmagupta/mnt/.claude/skills/scu-presentation/assets/scu-logo-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320"/>
            <a:ext cx="868680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8686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 major welcome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57200" y="14173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No technical background needed.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920240"/>
            <a:ext cx="73152" cy="2743200"/>
          </a:xfrm>
          <a:prstGeom prst="rect">
            <a:avLst/>
          </a:prstGeom>
          <a:solidFill>
            <a:srgbClr val="A32035"/>
          </a:solidFill>
          <a:ln/>
        </p:spPr>
      </p:sp>
      <p:sp>
        <p:nvSpPr>
          <p:cNvPr id="6" name="Text 3"/>
          <p:cNvSpPr/>
          <p:nvPr/>
        </p:nvSpPr>
        <p:spPr>
          <a:xfrm>
            <a:off x="685800" y="1920240"/>
            <a:ext cx="79552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English majors curious about AI writing tools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Business students automating spreadsheet work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Psych majors coding interviews with AI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Engineers building beyond the curriculum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First-gen students new to these tools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555555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Anyone curious and willing to show up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320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862633"/>
          </a:solidFill>
          <a:ln/>
        </p:spPr>
      </p:sp>
      <p:pic>
        <p:nvPicPr>
          <p:cNvPr id="3" name="Image 0" descr="/sessions/blissful-dreamy-brahmagupta/mnt/.claude/skills/scu-presentation/assets/scu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868680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188720"/>
            <a:ext cx="6126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Get involved</a:t>
            </a:r>
            <a:endParaRPr lang="en-US" sz="4000" dirty="0"/>
          </a:p>
        </p:txBody>
      </p:sp>
      <p:sp>
        <p:nvSpPr>
          <p:cNvPr id="5" name="Shape 2"/>
          <p:cNvSpPr/>
          <p:nvPr/>
        </p:nvSpPr>
        <p:spPr>
          <a:xfrm>
            <a:off x="457200" y="1965960"/>
            <a:ext cx="731520" cy="36576"/>
          </a:xfrm>
          <a:prstGeom prst="rect">
            <a:avLst/>
          </a:prstGeom>
          <a:solidFill>
            <a:srgbClr val="FFB600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2148840"/>
            <a:ext cx="6126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Next Taste Test: Friday, April 24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2606040"/>
            <a:ext cx="6126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1:00 to 5:30 p.m., demo at 2:30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Lucas 306, Santa Clara University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" y="3749040"/>
            <a:ext cx="6126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B6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theaikitchen.org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766560" y="1280160"/>
            <a:ext cx="2468880" cy="246888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0" name="Image 1" descr="/sessions/blissful-dreamy-brahmagupta/mnt/AI Kitchen/ai-kitchen-discord-q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371600"/>
            <a:ext cx="2286000" cy="22860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858000" y="38862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rimson Pro" pitchFamily="34" charset="0"/>
                <a:ea typeface="Crimson Pro" pitchFamily="34" charset="-122"/>
                <a:cs typeface="Crimson Pro" pitchFamily="34" charset="-120"/>
              </a:rPr>
              <a:t>Scan to join Discord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0" y="5006340"/>
            <a:ext cx="9144000" cy="137160"/>
          </a:xfrm>
          <a:prstGeom prst="rect">
            <a:avLst/>
          </a:prstGeom>
          <a:solidFill>
            <a:srgbClr val="FFB600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2026-04-24T19:05:15Z</dcterms:created>
  <dcterms:modified xsi:type="dcterms:W3CDTF">2026-04-24T19:05:15Z</dcterms:modified>
</cp:coreProperties>
</file>